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5" r:id="rId1"/>
  </p:sldMasterIdLst>
  <p:sldIdLst>
    <p:sldId id="256" r:id="rId2"/>
    <p:sldId id="262" r:id="rId3"/>
    <p:sldId id="258" r:id="rId4"/>
    <p:sldId id="267" r:id="rId5"/>
    <p:sldId id="263" r:id="rId6"/>
    <p:sldId id="266" r:id="rId7"/>
    <p:sldId id="268" r:id="rId8"/>
    <p:sldId id="264" r:id="rId9"/>
    <p:sldId id="257" r:id="rId10"/>
    <p:sldId id="26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6/14/2020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64340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6/14/2020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86824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6/14/2020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4192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6/14/2020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3581518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6/14/2020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87371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6/14/2020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84494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6/14/2020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2746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6/14/2020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737860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6/14/2020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467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6/14/2020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88338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6/14/2020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04764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6/14/2020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8541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6/14/2020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9379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6/14/2020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17866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6/14/2020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06255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6/14/2020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86679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6/14/2020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41685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6/14/2020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7730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  <p:sldLayoutId id="2147483767" r:id="rId12"/>
    <p:sldLayoutId id="2147483768" r:id="rId13"/>
    <p:sldLayoutId id="2147483769" r:id="rId14"/>
    <p:sldLayoutId id="2147483770" r:id="rId15"/>
    <p:sldLayoutId id="2147483771" r:id="rId16"/>
    <p:sldLayoutId id="2147483772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on.gameduell.fr/gd/s03.do?gametype=bel&amp;top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ACFF7E5E-B4D0-44FB-A787-F72EB6D9AC5F}"/>
              </a:ext>
            </a:extLst>
          </p:cNvPr>
          <p:cNvGrpSpPr/>
          <p:nvPr/>
        </p:nvGrpSpPr>
        <p:grpSpPr>
          <a:xfrm>
            <a:off x="-1" y="0"/>
            <a:ext cx="12192001" cy="7407788"/>
            <a:chOff x="-1" y="0"/>
            <a:chExt cx="12192001" cy="7407788"/>
          </a:xfrm>
        </p:grpSpPr>
        <p:pic>
          <p:nvPicPr>
            <p:cNvPr id="19" name="Picture 3">
              <a:extLst>
                <a:ext uri="{FF2B5EF4-FFF2-40B4-BE49-F238E27FC236}">
                  <a16:creationId xmlns:a16="http://schemas.microsoft.com/office/drawing/2014/main" id="{7D777666-156C-44F1-9B29-06110F15D8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/>
            <a:stretch/>
          </p:blipFill>
          <p:spPr>
            <a:xfrm>
              <a:off x="-1" y="0"/>
              <a:ext cx="12192001" cy="6857990"/>
            </a:xfrm>
            <a:prstGeom prst="rect">
              <a:avLst/>
            </a:prstGeom>
          </p:spPr>
        </p:pic>
        <p:pic>
          <p:nvPicPr>
            <p:cNvPr id="1026" name="Picture 2" descr="Concours de belote">
              <a:extLst>
                <a:ext uri="{FF2B5EF4-FFF2-40B4-BE49-F238E27FC236}">
                  <a16:creationId xmlns:a16="http://schemas.microsoft.com/office/drawing/2014/main" id="{E26EBE4C-7A76-4FB2-8DB0-9CD7CDBCAF2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739" t="7745" r="25319" b="4164"/>
            <a:stretch/>
          </p:blipFill>
          <p:spPr bwMode="auto">
            <a:xfrm rot="19962677">
              <a:off x="241706" y="4102660"/>
              <a:ext cx="2778936" cy="3305128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Image 19">
              <a:extLst>
                <a:ext uri="{FF2B5EF4-FFF2-40B4-BE49-F238E27FC236}">
                  <a16:creationId xmlns:a16="http://schemas.microsoft.com/office/drawing/2014/main" id="{C9D62ED5-7EC7-4DAC-AA54-92D3E6986DE2}"/>
                </a:ext>
              </a:extLst>
            </p:cNvPr>
            <p:cNvPicPr/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26892">
              <a:off x="822959" y="386357"/>
              <a:ext cx="2214880" cy="3247708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>
              <a:reflection blurRad="12700" stA="28000" endPos="28000" dist="5000" dir="5400000" sy="-100000" algn="bl" rotWithShape="0"/>
            </a:effectLst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  <p:pic>
          <p:nvPicPr>
            <p:cNvPr id="21" name="Image 20">
              <a:extLst>
                <a:ext uri="{FF2B5EF4-FFF2-40B4-BE49-F238E27FC236}">
                  <a16:creationId xmlns:a16="http://schemas.microsoft.com/office/drawing/2014/main" id="{FE29C2EC-DA94-4428-AF85-D7A35C4061B6}"/>
                </a:ext>
              </a:extLst>
            </p:cNvPr>
            <p:cNvPicPr/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15586">
              <a:off x="9466856" y="3241363"/>
              <a:ext cx="2373948" cy="3312478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>
              <a:reflection blurRad="12700" stA="28000" endPos="28000" dist="5000" dir="5400000" sy="-100000" algn="bl" rotWithShape="0"/>
            </a:effectLst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  <p:pic>
          <p:nvPicPr>
            <p:cNvPr id="8" name="Image 7" descr="Une image contenant texte, signe, dessin&#10;&#10;Description générée automatiquement">
              <a:extLst>
                <a:ext uri="{FF2B5EF4-FFF2-40B4-BE49-F238E27FC236}">
                  <a16:creationId xmlns:a16="http://schemas.microsoft.com/office/drawing/2014/main" id="{0966850D-327D-452B-B6B5-3F85EBCD44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64957">
              <a:off x="9458442" y="458673"/>
              <a:ext cx="2143125" cy="2143125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17" name="Titre 1">
            <a:extLst>
              <a:ext uri="{FF2B5EF4-FFF2-40B4-BE49-F238E27FC236}">
                <a16:creationId xmlns:a16="http://schemas.microsoft.com/office/drawing/2014/main" id="{29F3C745-64DC-4111-B3FB-2E63A3F94E6E}"/>
              </a:ext>
            </a:extLst>
          </p:cNvPr>
          <p:cNvSpPr txBox="1">
            <a:spLocks/>
          </p:cNvSpPr>
          <p:nvPr/>
        </p:nvSpPr>
        <p:spPr>
          <a:xfrm>
            <a:off x="4065161" y="4900249"/>
            <a:ext cx="5388635" cy="66502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i="1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fr-FR" sz="4000" b="1" i="0" dirty="0">
              <a:latin typeface="Magneto" panose="04030805050802020D02" pitchFamily="82" charset="0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DAE15B16-6E53-452A-9927-DF26EFFEE6E5}"/>
              </a:ext>
            </a:extLst>
          </p:cNvPr>
          <p:cNvSpPr txBox="1">
            <a:spLocks/>
          </p:cNvSpPr>
          <p:nvPr/>
        </p:nvSpPr>
        <p:spPr>
          <a:xfrm>
            <a:off x="757237" y="506310"/>
            <a:ext cx="10677524" cy="584536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i="1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10000" b="1" i="0" dirty="0">
                <a:solidFill>
                  <a:schemeClr val="tx1"/>
                </a:solidFill>
                <a:latin typeface="ROG Fonts" panose="00000500000000000000" pitchFamily="50" charset="0"/>
              </a:rPr>
              <a:t>Belote Coinchee </a:t>
            </a:r>
          </a:p>
        </p:txBody>
      </p:sp>
    </p:spTree>
    <p:extLst>
      <p:ext uri="{BB962C8B-B14F-4D97-AF65-F5344CB8AC3E}">
        <p14:creationId xmlns:p14="http://schemas.microsoft.com/office/powerpoint/2010/main" val="41106412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e 25">
            <a:extLst>
              <a:ext uri="{FF2B5EF4-FFF2-40B4-BE49-F238E27FC236}">
                <a16:creationId xmlns:a16="http://schemas.microsoft.com/office/drawing/2014/main" id="{8E429C58-8B93-40C5-AEB9-FAFF70C725D0}"/>
              </a:ext>
            </a:extLst>
          </p:cNvPr>
          <p:cNvGrpSpPr/>
          <p:nvPr/>
        </p:nvGrpSpPr>
        <p:grpSpPr>
          <a:xfrm>
            <a:off x="-1" y="0"/>
            <a:ext cx="12192001" cy="7407788"/>
            <a:chOff x="-1" y="0"/>
            <a:chExt cx="12192001" cy="7407788"/>
          </a:xfrm>
        </p:grpSpPr>
        <p:pic>
          <p:nvPicPr>
            <p:cNvPr id="27" name="Picture 3">
              <a:extLst>
                <a:ext uri="{FF2B5EF4-FFF2-40B4-BE49-F238E27FC236}">
                  <a16:creationId xmlns:a16="http://schemas.microsoft.com/office/drawing/2014/main" id="{6651E95D-1832-419A-962E-800DFF75E4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/>
            <a:stretch/>
          </p:blipFill>
          <p:spPr>
            <a:xfrm>
              <a:off x="-1" y="0"/>
              <a:ext cx="12192001" cy="6857990"/>
            </a:xfrm>
            <a:prstGeom prst="rect">
              <a:avLst/>
            </a:prstGeom>
          </p:spPr>
        </p:pic>
        <p:pic>
          <p:nvPicPr>
            <p:cNvPr id="28" name="Picture 2" descr="Concours de belote">
              <a:extLst>
                <a:ext uri="{FF2B5EF4-FFF2-40B4-BE49-F238E27FC236}">
                  <a16:creationId xmlns:a16="http://schemas.microsoft.com/office/drawing/2014/main" id="{09E6D208-ECD2-4607-87E7-0396040C0F2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739" t="7745" r="25319" b="4164"/>
            <a:stretch/>
          </p:blipFill>
          <p:spPr bwMode="auto">
            <a:xfrm rot="19962677">
              <a:off x="241706" y="4102660"/>
              <a:ext cx="2778936" cy="3305128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Image 28">
              <a:extLst>
                <a:ext uri="{FF2B5EF4-FFF2-40B4-BE49-F238E27FC236}">
                  <a16:creationId xmlns:a16="http://schemas.microsoft.com/office/drawing/2014/main" id="{EC24F904-56FE-4086-A910-A11179B9A4B0}"/>
                </a:ext>
              </a:extLst>
            </p:cNvPr>
            <p:cNvPicPr/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26892">
              <a:off x="822959" y="386357"/>
              <a:ext cx="2214880" cy="3247708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>
              <a:reflection blurRad="12700" stA="28000" endPos="28000" dist="5000" dir="5400000" sy="-100000" algn="bl" rotWithShape="0"/>
            </a:effectLst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  <p:pic>
          <p:nvPicPr>
            <p:cNvPr id="30" name="Image 29">
              <a:extLst>
                <a:ext uri="{FF2B5EF4-FFF2-40B4-BE49-F238E27FC236}">
                  <a16:creationId xmlns:a16="http://schemas.microsoft.com/office/drawing/2014/main" id="{1B887CB0-FACC-404D-B538-0131EDC90ABC}"/>
                </a:ext>
              </a:extLst>
            </p:cNvPr>
            <p:cNvPicPr/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415586">
              <a:off x="9466856" y="3241363"/>
              <a:ext cx="2373948" cy="3312478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>
              <a:reflection blurRad="12700" stA="28000" endPos="28000" dist="5000" dir="5400000" sy="-100000" algn="bl" rotWithShape="0"/>
            </a:effectLst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  <p:pic>
          <p:nvPicPr>
            <p:cNvPr id="31" name="Image 30" descr="Une image contenant texte, signe, dessin&#10;&#10;Description générée automatiquement">
              <a:extLst>
                <a:ext uri="{FF2B5EF4-FFF2-40B4-BE49-F238E27FC236}">
                  <a16:creationId xmlns:a16="http://schemas.microsoft.com/office/drawing/2014/main" id="{66A7F2A4-8A07-4435-97ED-02C17004F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64957">
              <a:off x="9458442" y="458673"/>
              <a:ext cx="2143125" cy="2143125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17" name="Titre 1">
            <a:extLst>
              <a:ext uri="{FF2B5EF4-FFF2-40B4-BE49-F238E27FC236}">
                <a16:creationId xmlns:a16="http://schemas.microsoft.com/office/drawing/2014/main" id="{29F3C745-64DC-4111-B3FB-2E63A3F94E6E}"/>
              </a:ext>
            </a:extLst>
          </p:cNvPr>
          <p:cNvSpPr txBox="1">
            <a:spLocks/>
          </p:cNvSpPr>
          <p:nvPr/>
        </p:nvSpPr>
        <p:spPr>
          <a:xfrm>
            <a:off x="4065161" y="4900249"/>
            <a:ext cx="5388635" cy="66502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i="1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fr-FR" sz="4000" b="1" i="0" dirty="0">
              <a:latin typeface="Magneto" panose="04030805050802020D02" pitchFamily="82" charset="0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DAE15B16-6E53-452A-9927-DF26EFFEE6E5}"/>
              </a:ext>
            </a:extLst>
          </p:cNvPr>
          <p:cNvSpPr txBox="1">
            <a:spLocks/>
          </p:cNvSpPr>
          <p:nvPr/>
        </p:nvSpPr>
        <p:spPr>
          <a:xfrm>
            <a:off x="757237" y="506310"/>
            <a:ext cx="10677524" cy="584536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i="1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10000" b="1" i="0" dirty="0">
                <a:latin typeface="ROG Fonts" panose="00000500000000000000" pitchFamily="50" charset="0"/>
              </a:rPr>
              <a:t>Merci de nous avoir </a:t>
            </a:r>
            <a:r>
              <a:rPr lang="fr-FR" sz="10000" b="1" i="0" dirty="0" err="1">
                <a:latin typeface="ROG Fonts" panose="00000500000000000000" pitchFamily="50" charset="0"/>
              </a:rPr>
              <a:t>ecoute</a:t>
            </a:r>
            <a:r>
              <a:rPr lang="fr-FR" sz="10000" b="1" i="0" dirty="0">
                <a:latin typeface="ROG Fonts" panose="00000500000000000000" pitchFamily="50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09418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C4ABF0FA-7E96-4257-A2DB-67FDAC71C3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1" y="0"/>
            <a:ext cx="12192001" cy="6857990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517B11C6-F2B8-43DA-AA27-9ECD1F9C3CEC}"/>
              </a:ext>
            </a:extLst>
          </p:cNvPr>
          <p:cNvSpPr txBox="1">
            <a:spLocks/>
          </p:cNvSpPr>
          <p:nvPr/>
        </p:nvSpPr>
        <p:spPr>
          <a:xfrm>
            <a:off x="757237" y="506310"/>
            <a:ext cx="10677524" cy="66502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i="1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4800" b="1" i="0" dirty="0">
                <a:solidFill>
                  <a:schemeClr val="tx1"/>
                </a:solidFill>
                <a:latin typeface="ROG Fonts" panose="00000500000000000000" pitchFamily="50" charset="0"/>
              </a:rPr>
              <a:t>Introduction</a:t>
            </a:r>
            <a:r>
              <a:rPr lang="fr-FR" sz="4000" b="1" i="0" dirty="0">
                <a:latin typeface="ROG Fonts" panose="00000500000000000000" pitchFamily="50" charset="0"/>
              </a:rPr>
              <a:t> 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4839FFF-4724-46E7-9F95-EE60086E280E}"/>
              </a:ext>
            </a:extLst>
          </p:cNvPr>
          <p:cNvSpPr txBox="1"/>
          <p:nvPr/>
        </p:nvSpPr>
        <p:spPr>
          <a:xfrm>
            <a:off x="757238" y="3752845"/>
            <a:ext cx="10677523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Tx/>
              <a:buChar char="-"/>
            </a:pPr>
            <a:r>
              <a:rPr lang="fr-FR" sz="2800" dirty="0">
                <a:latin typeface="ROG Fonts" panose="00000500000000000000" pitchFamily="50" charset="0"/>
              </a:rPr>
              <a:t>PRESENTATION DU PROJET</a:t>
            </a:r>
          </a:p>
          <a:p>
            <a:pPr algn="ctr"/>
            <a:endParaRPr lang="fr-FR" sz="2800" dirty="0">
              <a:latin typeface="ROG Fonts" panose="00000500000000000000" pitchFamily="50" charset="0"/>
            </a:endParaRPr>
          </a:p>
          <a:p>
            <a:pPr algn="ctr"/>
            <a:r>
              <a:rPr lang="fr-FR" sz="2800" dirty="0">
                <a:latin typeface="ROG Fonts" panose="00000500000000000000" pitchFamily="50" charset="0"/>
              </a:rPr>
              <a:t> </a:t>
            </a:r>
          </a:p>
          <a:p>
            <a:pPr algn="ctr"/>
            <a:r>
              <a:rPr lang="fr-FR" sz="2800" dirty="0">
                <a:latin typeface="ROG Fonts" panose="00000500000000000000" pitchFamily="50" charset="0"/>
              </a:rPr>
              <a:t>- ORGANISATION DU PROJET </a:t>
            </a:r>
          </a:p>
          <a:p>
            <a:endParaRPr lang="fr-FR" dirty="0">
              <a:latin typeface="ROG Fonts" panose="00000500000000000000" pitchFamily="50" charset="0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CB2EBCAA-2E20-40C2-9008-51081AC00886}"/>
              </a:ext>
            </a:extLst>
          </p:cNvPr>
          <p:cNvGrpSpPr/>
          <p:nvPr/>
        </p:nvGrpSpPr>
        <p:grpSpPr>
          <a:xfrm>
            <a:off x="1628189" y="1908059"/>
            <a:ext cx="8602247" cy="1235191"/>
            <a:chOff x="1628189" y="1603259"/>
            <a:chExt cx="8602247" cy="1235191"/>
          </a:xfrm>
        </p:grpSpPr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FDB7899E-C899-4FB5-A486-F7D120055C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932" t="24802" r="8731" b="27107"/>
            <a:stretch/>
          </p:blipFill>
          <p:spPr>
            <a:xfrm>
              <a:off x="1628189" y="1603259"/>
              <a:ext cx="3496261" cy="1228978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19F48200-E13E-4C5C-80A8-1C62F5830A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151" t="32342" r="9517" b="32385"/>
            <a:stretch/>
          </p:blipFill>
          <p:spPr>
            <a:xfrm>
              <a:off x="6235812" y="1603259"/>
              <a:ext cx="3994624" cy="1235191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</p:grpSp>
    </p:spTree>
    <p:extLst>
      <p:ext uri="{BB962C8B-B14F-4D97-AF65-F5344CB8AC3E}">
        <p14:creationId xmlns:p14="http://schemas.microsoft.com/office/powerpoint/2010/main" val="2887452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3">
            <a:extLst>
              <a:ext uri="{FF2B5EF4-FFF2-40B4-BE49-F238E27FC236}">
                <a16:creationId xmlns:a16="http://schemas.microsoft.com/office/drawing/2014/main" id="{7D777666-156C-44F1-9B29-06110F15D8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1" y="0"/>
            <a:ext cx="12192001" cy="6857990"/>
          </a:xfrm>
          <a:prstGeom prst="rect">
            <a:avLst/>
          </a:prstGeom>
        </p:spPr>
      </p:pic>
      <p:sp>
        <p:nvSpPr>
          <p:cNvPr id="17" name="Titre 1">
            <a:extLst>
              <a:ext uri="{FF2B5EF4-FFF2-40B4-BE49-F238E27FC236}">
                <a16:creationId xmlns:a16="http://schemas.microsoft.com/office/drawing/2014/main" id="{29F3C745-64DC-4111-B3FB-2E63A3F94E6E}"/>
              </a:ext>
            </a:extLst>
          </p:cNvPr>
          <p:cNvSpPr txBox="1">
            <a:spLocks/>
          </p:cNvSpPr>
          <p:nvPr/>
        </p:nvSpPr>
        <p:spPr>
          <a:xfrm>
            <a:off x="4065161" y="4900249"/>
            <a:ext cx="5388635" cy="66502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i="1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fr-FR" sz="4000" b="1" i="0" dirty="0">
              <a:latin typeface="Magneto" panose="04030805050802020D02" pitchFamily="82" charset="0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DAE15B16-6E53-452A-9927-DF26EFFEE6E5}"/>
              </a:ext>
            </a:extLst>
          </p:cNvPr>
          <p:cNvSpPr txBox="1">
            <a:spLocks/>
          </p:cNvSpPr>
          <p:nvPr/>
        </p:nvSpPr>
        <p:spPr>
          <a:xfrm>
            <a:off x="757237" y="506310"/>
            <a:ext cx="10677524" cy="66502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i="1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4000" b="1" i="0" dirty="0">
                <a:solidFill>
                  <a:schemeClr val="tx1"/>
                </a:solidFill>
                <a:latin typeface="ROG Fonts" panose="00000500000000000000" pitchFamily="50" charset="0"/>
              </a:rPr>
              <a:t>La </a:t>
            </a:r>
            <a:r>
              <a:rPr lang="fr-FR" sz="4000" b="1" i="0" dirty="0" err="1">
                <a:solidFill>
                  <a:schemeClr val="tx1"/>
                </a:solidFill>
                <a:latin typeface="ROG Fonts" panose="00000500000000000000" pitchFamily="50" charset="0"/>
              </a:rPr>
              <a:t>preparation</a:t>
            </a:r>
            <a:r>
              <a:rPr lang="fr-FR" sz="4000" b="1" i="0" dirty="0">
                <a:solidFill>
                  <a:schemeClr val="tx1"/>
                </a:solidFill>
                <a:latin typeface="ROG Fonts" panose="00000500000000000000" pitchFamily="50" charset="0"/>
              </a:rPr>
              <a:t> du projet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4D208D-50F6-476D-AED5-7165931340BE}"/>
              </a:ext>
            </a:extLst>
          </p:cNvPr>
          <p:cNvSpPr/>
          <p:nvPr/>
        </p:nvSpPr>
        <p:spPr>
          <a:xfrm>
            <a:off x="3009387" y="5917908"/>
            <a:ext cx="57887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hlinkClick r:id="rId3"/>
              </a:rPr>
              <a:t>https://mon.gameduell.fr/gd/s03.do?gametype=bel&amp;top</a:t>
            </a:r>
            <a:endParaRPr lang="fr-FR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C1E9505-3115-4CCE-81A6-85AC95FE6E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026" r="2459" b="2895"/>
          <a:stretch/>
        </p:blipFill>
        <p:spPr>
          <a:xfrm>
            <a:off x="2592135" y="1292723"/>
            <a:ext cx="6460426" cy="3929517"/>
          </a:xfrm>
          <a:prstGeom prst="roundRect">
            <a:avLst>
              <a:gd name="adj" fmla="val 2371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D467DECC-82F5-40A6-B188-46169EB2EA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99866" y="3978499"/>
            <a:ext cx="2124075" cy="212407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500200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3">
            <a:extLst>
              <a:ext uri="{FF2B5EF4-FFF2-40B4-BE49-F238E27FC236}">
                <a16:creationId xmlns:a16="http://schemas.microsoft.com/office/drawing/2014/main" id="{7D777666-156C-44F1-9B29-06110F15D8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1" y="0"/>
            <a:ext cx="12192001" cy="6857990"/>
          </a:xfrm>
          <a:prstGeom prst="rect">
            <a:avLst/>
          </a:prstGeom>
        </p:spPr>
      </p:pic>
      <p:sp>
        <p:nvSpPr>
          <p:cNvPr id="17" name="Titre 1">
            <a:extLst>
              <a:ext uri="{FF2B5EF4-FFF2-40B4-BE49-F238E27FC236}">
                <a16:creationId xmlns:a16="http://schemas.microsoft.com/office/drawing/2014/main" id="{29F3C745-64DC-4111-B3FB-2E63A3F94E6E}"/>
              </a:ext>
            </a:extLst>
          </p:cNvPr>
          <p:cNvSpPr txBox="1">
            <a:spLocks/>
          </p:cNvSpPr>
          <p:nvPr/>
        </p:nvSpPr>
        <p:spPr>
          <a:xfrm>
            <a:off x="4065161" y="4900249"/>
            <a:ext cx="5388635" cy="66502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i="1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fr-FR" sz="4000" b="1" i="0" dirty="0">
              <a:latin typeface="Magneto" panose="04030805050802020D02" pitchFamily="82" charset="0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DAE15B16-6E53-452A-9927-DF26EFFEE6E5}"/>
              </a:ext>
            </a:extLst>
          </p:cNvPr>
          <p:cNvSpPr txBox="1">
            <a:spLocks/>
          </p:cNvSpPr>
          <p:nvPr/>
        </p:nvSpPr>
        <p:spPr>
          <a:xfrm>
            <a:off x="757237" y="181190"/>
            <a:ext cx="10677524" cy="66502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i="1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4000" b="1" i="0" dirty="0">
                <a:solidFill>
                  <a:schemeClr val="tx1"/>
                </a:solidFill>
                <a:latin typeface="ROG Fonts" panose="00000500000000000000" pitchFamily="50" charset="0"/>
              </a:rPr>
              <a:t>La </a:t>
            </a:r>
            <a:r>
              <a:rPr lang="fr-FR" sz="4000" b="1" i="0" dirty="0" err="1">
                <a:solidFill>
                  <a:schemeClr val="tx1"/>
                </a:solidFill>
                <a:latin typeface="ROG Fonts" panose="00000500000000000000" pitchFamily="50" charset="0"/>
              </a:rPr>
              <a:t>preparation</a:t>
            </a:r>
            <a:r>
              <a:rPr lang="fr-FR" sz="4000" b="1" i="0" dirty="0">
                <a:solidFill>
                  <a:schemeClr val="tx1"/>
                </a:solidFill>
                <a:latin typeface="ROG Fonts" panose="00000500000000000000" pitchFamily="50" charset="0"/>
              </a:rPr>
              <a:t> du projet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17C079F-5935-431C-ACE8-EAED52FF66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221" y="1153830"/>
            <a:ext cx="11735871" cy="541969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D113A95-6A51-4C18-8D20-4FF6B53FB9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5195" y="1153830"/>
            <a:ext cx="3577897" cy="1491998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</p:pic>
    </p:spTree>
    <p:extLst>
      <p:ext uri="{BB962C8B-B14F-4D97-AF65-F5344CB8AC3E}">
        <p14:creationId xmlns:p14="http://schemas.microsoft.com/office/powerpoint/2010/main" val="1176899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C4ABF0FA-7E96-4257-A2DB-67FDAC71C3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10"/>
            <a:ext cx="12192001" cy="6857990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517B11C6-F2B8-43DA-AA27-9ECD1F9C3CEC}"/>
              </a:ext>
            </a:extLst>
          </p:cNvPr>
          <p:cNvSpPr txBox="1">
            <a:spLocks/>
          </p:cNvSpPr>
          <p:nvPr/>
        </p:nvSpPr>
        <p:spPr>
          <a:xfrm>
            <a:off x="757237" y="506310"/>
            <a:ext cx="10677524" cy="66502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i="1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i="0" dirty="0" err="1">
                <a:effectLst/>
                <a:latin typeface="ROG Fonts" panose="00000500000000000000" pitchFamily="50" charset="0"/>
              </a:rPr>
              <a:t>Methodes</a:t>
            </a:r>
            <a:r>
              <a:rPr lang="fr-FR" i="0" dirty="0">
                <a:effectLst/>
                <a:latin typeface="ROG Fonts" panose="00000500000000000000" pitchFamily="50" charset="0"/>
              </a:rPr>
              <a:t> de travail</a:t>
            </a:r>
            <a:endParaRPr lang="fr-FR" sz="4000" b="1" i="0" dirty="0">
              <a:latin typeface="ROG Fonts" panose="00000500000000000000" pitchFamily="50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7E57BA7-2F29-4147-BDAA-5C9FDBB3F1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31" t="43001" r="15088" b="43072"/>
          <a:stretch/>
        </p:blipFill>
        <p:spPr>
          <a:xfrm>
            <a:off x="2173276" y="1647579"/>
            <a:ext cx="7845441" cy="949118"/>
          </a:xfrm>
          <a:prstGeom prst="roundRect">
            <a:avLst>
              <a:gd name="adj" fmla="val 8392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/>
            <a:contourClr>
              <a:srgbClr val="969696"/>
            </a:contourClr>
          </a:sp3d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43638EE-FDE0-402B-8676-4F169271C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78" y="3104904"/>
            <a:ext cx="11508038" cy="2295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438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C4ABF0FA-7E96-4257-A2DB-67FDAC71C3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10"/>
            <a:ext cx="12192001" cy="6857990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517B11C6-F2B8-43DA-AA27-9ECD1F9C3CEC}"/>
              </a:ext>
            </a:extLst>
          </p:cNvPr>
          <p:cNvSpPr txBox="1">
            <a:spLocks/>
          </p:cNvSpPr>
          <p:nvPr/>
        </p:nvSpPr>
        <p:spPr>
          <a:xfrm>
            <a:off x="757237" y="506310"/>
            <a:ext cx="10677524" cy="66502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i="1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4000" b="1" i="0" dirty="0" err="1">
                <a:latin typeface="ROG Fonts" panose="00000500000000000000" pitchFamily="50" charset="0"/>
              </a:rPr>
              <a:t>Demonstration</a:t>
            </a:r>
            <a:r>
              <a:rPr lang="fr-FR" sz="4000" b="1" i="0" dirty="0">
                <a:latin typeface="ROG Fonts" panose="00000500000000000000" pitchFamily="50" charset="0"/>
              </a:rPr>
              <a:t> du programme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C4803B7-E064-4E35-A3A7-553770F437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237" y="1793849"/>
            <a:ext cx="10677524" cy="4136218"/>
          </a:xfrm>
          <a:prstGeom prst="snip2DiagRect">
            <a:avLst>
              <a:gd name="adj1" fmla="val 0"/>
              <a:gd name="adj2" fmla="val 20812"/>
            </a:avLst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E7C73509-F097-422B-AF21-F2D9468F37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760" y="4065268"/>
            <a:ext cx="4505641" cy="190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169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C4ABF0FA-7E96-4257-A2DB-67FDAC71C3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10"/>
            <a:ext cx="12192001" cy="6857990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517B11C6-F2B8-43DA-AA27-9ECD1F9C3CEC}"/>
              </a:ext>
            </a:extLst>
          </p:cNvPr>
          <p:cNvSpPr txBox="1">
            <a:spLocks/>
          </p:cNvSpPr>
          <p:nvPr/>
        </p:nvSpPr>
        <p:spPr>
          <a:xfrm>
            <a:off x="757237" y="739990"/>
            <a:ext cx="10677524" cy="66502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i="1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4000" b="1" i="0" dirty="0" err="1">
                <a:latin typeface="ROG Fonts" panose="00000500000000000000" pitchFamily="50" charset="0"/>
              </a:rPr>
              <a:t>Presentation</a:t>
            </a:r>
            <a:r>
              <a:rPr lang="fr-FR" sz="4000" b="1" i="0" dirty="0">
                <a:latin typeface="ROG Fonts" panose="00000500000000000000" pitchFamily="50" charset="0"/>
              </a:rPr>
              <a:t> du code 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60BBE3A-C5C2-4D62-BE15-18D1F345D2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554" y="2311400"/>
            <a:ext cx="10852892" cy="339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034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C4ABF0FA-7E96-4257-A2DB-67FDAC71C3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1" y="0"/>
            <a:ext cx="12192001" cy="6857990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517B11C6-F2B8-43DA-AA27-9ECD1F9C3CEC}"/>
              </a:ext>
            </a:extLst>
          </p:cNvPr>
          <p:cNvSpPr txBox="1">
            <a:spLocks/>
          </p:cNvSpPr>
          <p:nvPr/>
        </p:nvSpPr>
        <p:spPr>
          <a:xfrm>
            <a:off x="757237" y="506310"/>
            <a:ext cx="10677524" cy="66502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i="1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4000" b="1" i="0" dirty="0">
                <a:latin typeface="ROG Fonts" panose="00000500000000000000" pitchFamily="50" charset="0"/>
              </a:rPr>
              <a:t>conclusion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4839FFF-4724-46E7-9F95-EE60086E280E}"/>
              </a:ext>
            </a:extLst>
          </p:cNvPr>
          <p:cNvSpPr txBox="1"/>
          <p:nvPr/>
        </p:nvSpPr>
        <p:spPr>
          <a:xfrm>
            <a:off x="757238" y="1359090"/>
            <a:ext cx="1067752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latin typeface="ROG Fonts" panose="00000500000000000000" pitchFamily="50" charset="0"/>
              </a:rPr>
              <a:t>-BILAN CAHIER DES CHARGES</a:t>
            </a:r>
          </a:p>
          <a:p>
            <a:pPr algn="ctr"/>
            <a:endParaRPr lang="fr-FR" sz="2400" dirty="0">
              <a:latin typeface="ROG Fonts" panose="00000500000000000000" pitchFamily="50" charset="0"/>
            </a:endParaRPr>
          </a:p>
          <a:p>
            <a:pPr algn="ctr"/>
            <a:endParaRPr lang="fr-FR" sz="2400" dirty="0">
              <a:latin typeface="ROG Fonts" panose="00000500000000000000" pitchFamily="50" charset="0"/>
            </a:endParaRPr>
          </a:p>
          <a:p>
            <a:pPr algn="ctr"/>
            <a:endParaRPr lang="fr-FR" sz="2400" dirty="0">
              <a:latin typeface="ROG Fonts" panose="00000500000000000000" pitchFamily="50" charset="0"/>
            </a:endParaRPr>
          </a:p>
          <a:p>
            <a:pPr algn="ctr"/>
            <a:endParaRPr lang="fr-FR" sz="2400" dirty="0">
              <a:latin typeface="ROG Fonts" panose="00000500000000000000" pitchFamily="50" charset="0"/>
            </a:endParaRPr>
          </a:p>
          <a:p>
            <a:pPr algn="ctr"/>
            <a:endParaRPr lang="fr-FR" sz="2400" dirty="0">
              <a:latin typeface="ROG Fonts" panose="00000500000000000000" pitchFamily="50" charset="0"/>
            </a:endParaRPr>
          </a:p>
          <a:p>
            <a:pPr algn="ctr"/>
            <a:endParaRPr lang="fr-FR" sz="2400" dirty="0">
              <a:latin typeface="ROG Fonts" panose="00000500000000000000" pitchFamily="50" charset="0"/>
            </a:endParaRPr>
          </a:p>
          <a:p>
            <a:pPr algn="ctr"/>
            <a:endParaRPr lang="fr-FR" sz="2400" dirty="0">
              <a:latin typeface="ROG Fonts" panose="00000500000000000000" pitchFamily="50" charset="0"/>
            </a:endParaRPr>
          </a:p>
          <a:p>
            <a:pPr algn="ctr"/>
            <a:endParaRPr lang="fr-FR" sz="2400" dirty="0">
              <a:latin typeface="ROG Fonts" panose="00000500000000000000" pitchFamily="50" charset="0"/>
            </a:endParaRPr>
          </a:p>
          <a:p>
            <a:pPr algn="ctr"/>
            <a:endParaRPr lang="fr-FR" sz="2400" dirty="0">
              <a:latin typeface="ROG Fonts" panose="00000500000000000000" pitchFamily="50" charset="0"/>
            </a:endParaRPr>
          </a:p>
          <a:p>
            <a:pPr algn="ctr"/>
            <a:endParaRPr lang="fr-FR" sz="2400" dirty="0">
              <a:latin typeface="ROG Fonts" panose="00000500000000000000" pitchFamily="50" charset="0"/>
            </a:endParaRPr>
          </a:p>
          <a:p>
            <a:pPr algn="ctr"/>
            <a:r>
              <a:rPr lang="fr-FR" sz="2400" dirty="0">
                <a:latin typeface="ROG Fonts" panose="00000500000000000000" pitchFamily="50" charset="0"/>
              </a:rPr>
              <a:t>-EXPERIENCE ACQUISE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D8881FD-E4E1-412A-A9FE-836D7CE185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4074" b="37629"/>
          <a:stretch/>
        </p:blipFill>
        <p:spPr>
          <a:xfrm>
            <a:off x="4697728" y="5937885"/>
            <a:ext cx="2796543" cy="79131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997C036-FB56-4DF1-B9FD-428768C43D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9242" y="1865890"/>
            <a:ext cx="3993515" cy="3510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798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08E0BC-DE0B-4F54-BB1C-96BB7ADE1A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5325" y="0"/>
            <a:ext cx="12192001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69891A1-BB79-4EF6-847A-AD5684875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777" y="312217"/>
            <a:ext cx="10353762" cy="970450"/>
          </a:xfrm>
        </p:spPr>
        <p:txBody>
          <a:bodyPr/>
          <a:lstStyle/>
          <a:p>
            <a:r>
              <a:rPr lang="fr-FR" dirty="0">
                <a:latin typeface="ROG Fonts" panose="00000500000000000000" pitchFamily="50" charset="0"/>
              </a:rPr>
              <a:t>Les statistiques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FC258B8-3920-4A35-ADC8-6645EBE8C2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9488" y="1282667"/>
            <a:ext cx="7073024" cy="5404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1810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oise">
  <a:themeElements>
    <a:clrScheme name="Ardois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3EC26C"/>
      </a:accent1>
      <a:accent2>
        <a:srgbClr val="B3D463"/>
      </a:accent2>
      <a:accent3>
        <a:srgbClr val="3BBC9D"/>
      </a:accent3>
      <a:accent4>
        <a:srgbClr val="97AF75"/>
      </a:accent4>
      <a:accent5>
        <a:srgbClr val="6BA841"/>
      </a:accent5>
      <a:accent6>
        <a:srgbClr val="79AE90"/>
      </a:accent6>
      <a:hlink>
        <a:srgbClr val="85E4A6"/>
      </a:hlink>
      <a:folHlink>
        <a:srgbClr val="BDF3D0"/>
      </a:folHlink>
    </a:clrScheme>
    <a:fontScheme name="Ardois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ois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43372978-11FE-4814-AC26-BC300187D8C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TM04033929[[fn=Ardoise]]</Template>
  <TotalTime>1139</TotalTime>
  <Words>63</Words>
  <Application>Microsoft Office PowerPoint</Application>
  <PresentationFormat>Grand écran</PresentationFormat>
  <Paragraphs>27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Arial</vt:lpstr>
      <vt:lpstr>Calisto MT</vt:lpstr>
      <vt:lpstr>Magneto</vt:lpstr>
      <vt:lpstr>ROG Fonts</vt:lpstr>
      <vt:lpstr>Wingdings 2</vt:lpstr>
      <vt:lpstr>Ardoise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Les statistiques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Belote Coinchée</dc:title>
  <dc:creator>Azancoth Carlo</dc:creator>
  <cp:lastModifiedBy>Azancoth Carlo</cp:lastModifiedBy>
  <cp:revision>26</cp:revision>
  <dcterms:created xsi:type="dcterms:W3CDTF">2020-06-12T21:26:23Z</dcterms:created>
  <dcterms:modified xsi:type="dcterms:W3CDTF">2020-06-14T21:33:13Z</dcterms:modified>
</cp:coreProperties>
</file>